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165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8323E-C035-F246-A719-D30F5FB88E6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5A55-2A31-9745-BA2E-CCAA5A11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4231-9FF2-2649-B481-C70001D30CA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A2EB-E18A-2E46-A96F-E3F4E44C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787809" cy="66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Boaler</dc:creator>
  <cp:lastModifiedBy>Suzanne Corkins</cp:lastModifiedBy>
  <cp:revision>2</cp:revision>
  <dcterms:created xsi:type="dcterms:W3CDTF">2017-03-29T18:49:34Z</dcterms:created>
  <dcterms:modified xsi:type="dcterms:W3CDTF">2017-09-29T20:01:27Z</dcterms:modified>
</cp:coreProperties>
</file>