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7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DDB7-F49A-7341-9859-5F76698975B5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EAB1E-7F63-834F-B129-A9FF0E06B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WIM day 4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5" name="Picture 4" descr="Youcubed new logo 12.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202452"/>
            <a:ext cx="2441388" cy="5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M Activity Pascal full with mi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715250" cy="6858000"/>
          </a:xfrm>
          <a:prstGeom prst="rect">
            <a:avLst/>
          </a:prstGeom>
        </p:spPr>
      </p:pic>
      <p:pic>
        <p:nvPicPr>
          <p:cNvPr id="3" name="Picture 2" descr="Youcubed new logo 12.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87511"/>
            <a:ext cx="2441388" cy="5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M Pascal 12 rows with empty ro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77" y="-194236"/>
            <a:ext cx="7075394" cy="7861549"/>
          </a:xfrm>
          <a:prstGeom prst="rect">
            <a:avLst/>
          </a:prstGeom>
        </p:spPr>
      </p:pic>
      <p:pic>
        <p:nvPicPr>
          <p:cNvPr id="3" name="Picture 2" descr="Youcubed new logo 12.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72570"/>
            <a:ext cx="2441388" cy="5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Youcubed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Williams</dc:creator>
  <cp:lastModifiedBy>Cathy Williams</cp:lastModifiedBy>
  <cp:revision>5</cp:revision>
  <dcterms:created xsi:type="dcterms:W3CDTF">2015-05-30T20:01:31Z</dcterms:created>
  <dcterms:modified xsi:type="dcterms:W3CDTF">2015-05-30T20:28:29Z</dcterms:modified>
</cp:coreProperties>
</file>