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5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1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8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7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0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IM day 2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5" name="Picture 4" descr="Youcubed new logo 12.9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42687"/>
            <a:ext cx="2441388" cy="5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95133" y="-832934"/>
            <a:ext cx="6398561" cy="85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Youcubed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Williams</dc:creator>
  <cp:lastModifiedBy>Cathy Williams</cp:lastModifiedBy>
  <cp:revision>3</cp:revision>
  <dcterms:created xsi:type="dcterms:W3CDTF">2015-05-30T20:01:31Z</dcterms:created>
  <dcterms:modified xsi:type="dcterms:W3CDTF">2015-05-30T20:40:35Z</dcterms:modified>
</cp:coreProperties>
</file>